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64" d="100"/>
          <a:sy n="64" d="100"/>
        </p:scale>
        <p:origin x="-15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62D6-9A5F-4151-AC31-ACC239AFB2D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474F-788F-42D0-9E10-3A3F97F53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474F-788F-42D0-9E10-3A3F97F53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D503-245B-44A7-96CA-E6A974B0DF09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0EE2-BFF1-4DBB-A783-4002F74E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785"/>
            <a:ext cx="6705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776" y="3146425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2200" dirty="0" smtClean="0"/>
              <a:t>Предмет:</a:t>
            </a:r>
            <a:br>
              <a:rPr lang="sr-Cyrl-RS" sz="2200" dirty="0" smtClean="0"/>
            </a:br>
            <a:r>
              <a:rPr lang="sr-Cyrl-RS" sz="2200" dirty="0" smtClean="0"/>
              <a:t>Израда намештаја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647666" y="217927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dirty="0" smtClean="0"/>
              <a:t>Политехничка школа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dirty="0" smtClean="0"/>
              <a:t>Наставна јединица:</a:t>
            </a:r>
          </a:p>
          <a:p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r-Cyrl-RS" sz="3500" b="1" dirty="0" smtClean="0">
                <a:solidFill>
                  <a:schemeClr val="accent6">
                    <a:lumMod val="75000"/>
                  </a:schemeClr>
                </a:solidFill>
              </a:rPr>
              <a:t>ДОБИЈАЊЕ ПРВЕ И ДРУГЕ БАЗНЕ</a:t>
            </a:r>
          </a:p>
          <a:p>
            <a:r>
              <a:rPr lang="sr-Cyrl-RS" sz="3500" b="1" dirty="0" smtClean="0">
                <a:solidFill>
                  <a:schemeClr val="accent6">
                    <a:lumMod val="75000"/>
                  </a:schemeClr>
                </a:solidFill>
              </a:rPr>
              <a:t> РАВНИ НА МАСИВНОЈ ГРЕДИЦИ</a:t>
            </a:r>
            <a:endParaRPr lang="en-US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869" y="6067455"/>
            <a:ext cx="2445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Суботица, 2020. год.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236" y="0"/>
            <a:ext cx="2438400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95313028_2615823435327461_34000156361584803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5" y="198696"/>
            <a:ext cx="1740017" cy="17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Шта су то базне равни?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17343"/>
            <a:ext cx="6705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/>
              <a:t>Сваки детаљ у процесу производње представља тело ограничено површинама.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/>
              <a:t>Те површине називамо базним равнима.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R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/>
              <a:t>Наједном детаљу од масивног дрвета укупно има четири базне равни. 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R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/>
              <a:t>Израдом базних равни омогућавамо правилно налегање претмета обраде на радни сто машине или уз водилицу.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Потезни пререзивач за </a:t>
            </a:r>
            <a:r>
              <a:rPr lang="sr-Cyrl-RS" sz="2800" b="1" u="sng" dirty="0" smtClean="0"/>
              <a:t>попречно пререзивање масива</a:t>
            </a:r>
            <a:endParaRPr lang="en-US" sz="28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User\Desktop\rrrrrrrrrrrrrrrrrrrrrrrrrr\pot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4" y="1752600"/>
            <a:ext cx="372583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Делови машине: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426732"/>
            <a:ext cx="36102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/>
              <a:t>Постоље машине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Електро-мотор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Тастер за укључивање машине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Полига за подизање радног 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 алата по висини</a:t>
            </a:r>
          </a:p>
          <a:p>
            <a:r>
              <a:rPr lang="sr-Cyrl-RS" dirty="0" smtClean="0"/>
              <a:t>5. Радни алат </a:t>
            </a:r>
          </a:p>
          <a:p>
            <a:r>
              <a:rPr lang="sr-Cyrl-RS" dirty="0" smtClean="0"/>
              <a:t>6. Радни сто </a:t>
            </a:r>
          </a:p>
          <a:p>
            <a:r>
              <a:rPr lang="sr-Cyrl-RS" dirty="0" smtClean="0"/>
              <a:t>7. Ручица за ослобађање горњег </a:t>
            </a:r>
          </a:p>
          <a:p>
            <a:r>
              <a:rPr lang="sr-Cyrl-RS" dirty="0" smtClean="0"/>
              <a:t>дела машине </a:t>
            </a:r>
          </a:p>
          <a:p>
            <a:r>
              <a:rPr lang="sr-Cyrl-RS" dirty="0"/>
              <a:t>8</a:t>
            </a:r>
            <a:r>
              <a:rPr lang="sr-Cyrl-RS" dirty="0" smtClean="0"/>
              <a:t>. Заштитна капа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543" y="5900660"/>
            <a:ext cx="70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Ова машина служи за попречно резање</a:t>
            </a:r>
            <a:r>
              <a:rPr lang="sr-Cyrl-RS" dirty="0"/>
              <a:t>.</a:t>
            </a:r>
            <a:r>
              <a:rPr lang="sr-Cyrl-RS" dirty="0" smtClean="0"/>
              <a:t> </a:t>
            </a:r>
            <a:r>
              <a:rPr lang="sr-Cyrl-RS" dirty="0"/>
              <a:t>Р</a:t>
            </a:r>
            <a:r>
              <a:rPr lang="sr-Cyrl-RS" dirty="0" smtClean="0"/>
              <a:t>езање попреко у односу на правац пружања влакана у дрвету.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Комбинована машина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Kombinovana-mašina-2549-19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787469" cy="337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4483" y="5106537"/>
            <a:ext cx="6950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Ова машина се састоји из више сегметана: </a:t>
            </a:r>
          </a:p>
          <a:p>
            <a:r>
              <a:rPr lang="sr-Cyrl-RS" dirty="0" smtClean="0"/>
              <a:t>Равналице, Дебљаче,</a:t>
            </a:r>
            <a:r>
              <a:rPr lang="sr-Cyrl-RS" b="1" dirty="0" smtClean="0"/>
              <a:t> </a:t>
            </a:r>
            <a:r>
              <a:rPr lang="sr-Cyrl-RS" dirty="0" smtClean="0"/>
              <a:t>Једнолисне кружне пиле за подужно резање,</a:t>
            </a:r>
          </a:p>
          <a:p>
            <a:r>
              <a:rPr lang="sr-Cyrl-RS" dirty="0" smtClean="0"/>
              <a:t>Хоризонталне једновретенаста бушилице.</a:t>
            </a:r>
            <a:endParaRPr lang="en-US" dirty="0" smtClean="0"/>
          </a:p>
          <a:p>
            <a:r>
              <a:rPr lang="sr-Cyrl-R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1721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Равналица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esktop\rrrrrrrrrrrrrrrrrrrrrrrrrr\r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154569"/>
            <a:ext cx="3936302" cy="271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rrrrrrrrrrrrrrrrrrrrrrrrrr\rav 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0" y="4090987"/>
            <a:ext cx="3847592" cy="2577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1" y="1524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Делови машине: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Предњи радни сто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Задњи радни сто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Водилица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алат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Постоље машине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0104" y="4414152"/>
            <a:ext cx="367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Ова машина служи за добијање </a:t>
            </a:r>
          </a:p>
          <a:p>
            <a:r>
              <a:rPr lang="sr-Cyrl-RS" dirty="0" smtClean="0"/>
              <a:t>      прве и друге базне равни.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8875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Дебљача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rrrrrrrrrrrrrrrrrrrrrrrrrr\d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3771900" cy="247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rrrrrrrrrrrrrrrrrrrrrrrrr\deb  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56" y="965919"/>
            <a:ext cx="3212401" cy="273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7390" y="1000555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Делови машине: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сто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Постоље машине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алат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Назубљен ваљак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Гумени ваљак изнад премета обраде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Гумени ваљак испод предмета обраде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Зупчасти клин</a:t>
            </a:r>
          </a:p>
          <a:p>
            <a:pPr marL="342900" indent="-342900">
              <a:buAutoNum type="arabicPeriod"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4211" y="4618562"/>
            <a:ext cx="367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Ова машина служи за добијање </a:t>
            </a:r>
          </a:p>
          <a:p>
            <a:r>
              <a:rPr lang="sr-Cyrl-RS" dirty="0" smtClean="0"/>
              <a:t>      треће и четврте базне равни.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0573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Једнолисна кружна пила за </a:t>
            </a:r>
            <a:r>
              <a:rPr lang="sr-Cyrl-RS" sz="2400" b="1" u="sng" dirty="0" smtClean="0"/>
              <a:t>подужно презање</a:t>
            </a:r>
            <a:endParaRPr lang="en-US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User\Desktop\rrrrrrrrrrrrrrrrrrrrrrrrrr\95272939_264129817968167_54116296215421255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010400" cy="236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8427" y="3581400"/>
            <a:ext cx="6574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Делови машине: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Постоље машине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сто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алат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Механизам за подизање и спуштање радног алата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Радно вретено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Електро-мотор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Заштина капа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20543" y="5900660"/>
            <a:ext cx="70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Ова машина служи за подужно резање. </a:t>
            </a:r>
            <a:r>
              <a:rPr lang="sr-Cyrl-RS" dirty="0"/>
              <a:t>Р</a:t>
            </a:r>
            <a:r>
              <a:rPr lang="sr-Cyrl-RS" dirty="0" smtClean="0"/>
              <a:t>езање у правцу пружања влакана у дрвету.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Хоризонтална једновретенаста бушилица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-10236" y="0"/>
            <a:ext cx="1000836" cy="6887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User\Desktop\rrrrrrrrrrrrrrrrrrrrrrrrrr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8702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1" y="1688068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Делови машине: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Постоље машине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сто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Радни алат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Линеал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Граничник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Пнеуматски стезач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Навојно вретено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Прекидач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Граничник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1" y="5105400"/>
            <a:ext cx="367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Ова машина служи за добијање </a:t>
            </a:r>
          </a:p>
          <a:p>
            <a:r>
              <a:rPr lang="sr-Cyrl-RS" dirty="0" smtClean="0"/>
              <a:t>      цилиндричних отвора.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45C14C-9811-4CE5-9776-F85F54F04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3576" y="2967335"/>
            <a:ext cx="6076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ХВАЛА НА ПАЖЊИ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288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Предмет: Израда намештаја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2020-05-01T15:08:17Z</dcterms:created>
  <dcterms:modified xsi:type="dcterms:W3CDTF">2020-05-01T17:06:23Z</dcterms:modified>
</cp:coreProperties>
</file>